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1524000" y="789141"/>
            <a:ext cx="9144000" cy="1991638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2800374"/>
            <a:ext cx="9144000" cy="8572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10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56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273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53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5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428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404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8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22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38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917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261BB-0432-4017-935B-71391D698446}" type="datetimeFigureOut">
              <a:rPr lang="zh-TW" altLang="en-US" smtClean="0"/>
              <a:t>2025/3/25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A4E06-6B46-4989-BCBD-32BC8E2C283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02618" y="108226"/>
            <a:ext cx="1676286" cy="29360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6042" y="6538586"/>
            <a:ext cx="12240902" cy="36951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1965002" y="496035"/>
            <a:ext cx="14169528" cy="6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6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J69cRec89s" TargetMode="External"/><Relationship Id="rId2" Type="http://schemas.openxmlformats.org/officeDocument/2006/relationships/hyperlink" Target="https://www.youtube.com/watch?v=Gg5Ck5q8t3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gnet.com.tw/zh_tw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ummer.rcas.sinica.edu.tw/" TargetMode="External"/><Relationship Id="rId2" Type="http://schemas.openxmlformats.org/officeDocument/2006/relationships/hyperlink" Target="https://www.narlabs.org.tw/xmdoc/cont?sid=0P062561195061333235&amp;xsmsid=0I14862326843224372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t.ly/3F8KZcv" TargetMode="External"/><Relationship Id="rId4" Type="http://schemas.openxmlformats.org/officeDocument/2006/relationships/hyperlink" Target="https://www.ibc.sinica.edu.tw/SummerInternshi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產業實習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本課程特別設計為</a:t>
            </a:r>
            <a:r>
              <a:rPr lang="zh-TW" altLang="en-US" sz="25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大學部</a:t>
            </a:r>
            <a:r>
              <a:rPr lang="en-US" altLang="zh-TW" sz="25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大三，大四為主</a:t>
            </a:r>
            <a:r>
              <a:rPr lang="en-US" altLang="zh-TW" sz="25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學生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共同選修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的課程，並透過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產學合作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方式，為學生提供更多的實習機會。旨在讓學生提前接觸企業實務工作，透過實習機會，實地體會職場精神與態度，熟悉並掌握職場生態。學生將有機會了解當前產業趨勢，學習並掌握相關產業技術，從而提升其在未來就業市場中的競爭力。藉由與業界接軌，學生將深入交流化學專業知識與科技應用，並增進彼此的互動。進一步加強學生的就業競爭力，為未來的職業生涯奠定堅實基礎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95588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1D9E88-8F7C-4F9F-BAB8-2072F16E8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課程內容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2AF7E7-636F-441B-AA34-FC8669140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先實習後選課</a:t>
            </a:r>
          </a:p>
          <a:p>
            <a:pPr marL="304800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(1) </a:t>
            </a:r>
            <a:r>
              <a:rPr lang="en-US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2025.3-4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月間，向本系公告之實習單位</a:t>
            </a:r>
            <a:r>
              <a:rPr lang="zh-TW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申請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暑期實習並獲得錄取，</a:t>
            </a:r>
          </a:p>
          <a:p>
            <a:pPr marL="304800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(2) </a:t>
            </a:r>
            <a:r>
              <a:rPr lang="en-US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2025.6-8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月間，至該單位</a:t>
            </a:r>
            <a:r>
              <a:rPr lang="zh-TW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完成實習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（一個月，</a:t>
            </a:r>
            <a:r>
              <a:rPr lang="en-US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160HR</a:t>
            </a:r>
            <a:r>
              <a:rPr lang="zh-TW" alt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以上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），</a:t>
            </a:r>
          </a:p>
          <a:p>
            <a:pPr marL="304800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(3)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實習結束，於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2025/8/31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前繳交課程報告</a:t>
            </a:r>
          </a:p>
          <a:p>
            <a:pPr marL="304800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(4)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於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2025.9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月，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114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學年度第一學期進行課程加選（人工加選）。</a:t>
            </a: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實習申請：依據單位要求，分為「自行申請」與「系所薦送」兩種。</a:t>
            </a:r>
          </a:p>
          <a:p>
            <a:pPr marL="342900" lvl="0" indent="-342900">
              <a:buFont typeface="+mj-lt"/>
              <a:buAutoNum type="arabicParenBoth"/>
            </a:pP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自行申請：請依單位要求於時限內提出申請，申請表上需加蓋「系章」。</a:t>
            </a:r>
          </a:p>
          <a:p>
            <a:pPr marL="342900" lvl="0" indent="-342900">
              <a:buFont typeface="+mj-lt"/>
              <a:buAutoNum type="arabicParenBoth"/>
            </a:pP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系所薦送：情於時限內將報名資料繳交至系上，由系所統一薦送繳交。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lvl="0" indent="0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  申請資料及問題請寄到 </a:t>
            </a:r>
            <a:r>
              <a:rPr lang="en-US" altLang="zh-TW" sz="40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yichuny@gapps.ntnu.edu.tw</a:t>
            </a:r>
            <a:endParaRPr lang="zh-TW" altLang="zh-TW" sz="40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成績計算：實習單位評分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60%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、授課教師評分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40%</a:t>
            </a:r>
            <a:endParaRPr lang="zh-TW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期末報告：實習結束需繳交：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實習評分表（由實習單位主管評核）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2179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1D9E88-8F7C-4F9F-BAB8-2072F16E8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實習單位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系所薦送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2AF7E7-636F-441B-AA34-FC8669140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667250"/>
          </a:xfrm>
        </p:spPr>
        <p:txBody>
          <a:bodyPr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順天堂（有機分析相關）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新店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https://www.youtube.com/watch?v=aZ0TqEdB4vQ</a:t>
            </a: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台美檢測（檢測與品質控管）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五股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hlinkClick r:id="rId2"/>
              </a:rPr>
              <a:t>https://www.youtube.com/watch?v=Gg5Ck5q8t30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藥華醫藥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台中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hlinkClick r:id="rId3"/>
              </a:rPr>
              <a:t>https://www.youtube.com/watch?v=pJ69cRec89s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臺鍍科技（無機材料與電鍍技術）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桃園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企業說明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4/11(9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20-11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10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,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地點：師大分部理學院大樓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E301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hlinkClick r:id="rId4"/>
              </a:rPr>
              <a:t>https://tgnet.com.tw/zh_tw/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lv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申請欲申請實習的同學請於 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月 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6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日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晚上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12:00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前將履歷表及在校成績，</a:t>
            </a:r>
          </a:p>
          <a:p>
            <a:pPr marL="0" lv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合併成一份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PDF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檔案，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email 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至</a:t>
            </a:r>
            <a:r>
              <a:rPr lang="en-US" altLang="zh-TW" sz="24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yichuny@gapps.ntnu.edu.tw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135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B6FD67-ED6D-481D-9261-51C0CCE5F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313" y="652507"/>
            <a:ext cx="10515600" cy="1325563"/>
          </a:xfrm>
        </p:spPr>
        <p:txBody>
          <a:bodyPr/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台美檢測（檢測與品質控管）</a:t>
            </a:r>
            <a:b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</a:br>
            <a:endParaRPr lang="zh-TW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5174824-42CA-40B6-A1CB-7866140CC8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62674" y="1657717"/>
            <a:ext cx="10347705" cy="447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l   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實習期間：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  【暑期實習】114/07/01 (二)- 114/08/29(五)，為期2個月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  【學年實習】114/09/01 (一)- 115/06/26(五)，為期10個月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l   招收對象：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大三升大四／碩班在學/大四、碩士應屆畢業學生(如有非以上年級之優秀同學可再討論喲!)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l   申請方式：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正式開放申請時將附上相關表單，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同學如有意願可先思考實習單位、準備個人履歷及過往成績單，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若有教授推薦信可一併提供(非必要)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l   預計作業時程：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3/24-4/07：實習申請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4/08-4/11：履歷確認、面試通知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4/14-4/25：面試安排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05/02前：通知面試結果</a:t>
            </a:r>
          </a:p>
        </p:txBody>
      </p:sp>
    </p:spTree>
    <p:extLst>
      <p:ext uri="{BB962C8B-B14F-4D97-AF65-F5344CB8AC3E}">
        <p14:creationId xmlns:p14="http://schemas.microsoft.com/office/powerpoint/2010/main" val="2144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DD2851-EC2D-4EC0-84E2-FD7DB22BA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i="0" dirty="0">
                <a:solidFill>
                  <a:srgbClr val="22222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研究機構 </a:t>
            </a:r>
            <a:r>
              <a:rPr lang="en-US" altLang="zh-TW" sz="4000" b="1" i="0" dirty="0">
                <a:solidFill>
                  <a:srgbClr val="22222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自行申請</a:t>
            </a:r>
            <a:r>
              <a:rPr lang="en-US" altLang="zh-TW" sz="4000" b="1" i="0" dirty="0">
                <a:solidFill>
                  <a:srgbClr val="22222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0074126-BB6F-4FC2-A63E-4824F643CC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21357"/>
            <a:ext cx="10760253" cy="276998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國研院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https://www.narlabs.org.tw/xmdoc/cont?sid=0P062561195061333235&amp;xsmsid=0I148623268432243722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中研院應科所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https://summer.rcas.sinica.edu.tw/#</a:t>
            </a: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中央研究院生物化學研究所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https://www.ibc.sinica.edu.tw/SummerInternship/</a:t>
            </a:r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rgbClr val="1155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鴻海科技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https://bit.ly/3F8KZcv</a:t>
            </a:r>
            <a:endParaRPr lang="zh-TW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35B0802-96FD-420F-BFC2-742766D54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>
                <a:ln>
                  <a:noFill/>
                </a:ln>
                <a:solidFill>
                  <a:srgbClr val="1155CC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5" tooltip="https://bit.ly/3F8KZcv"/>
              </a:rPr>
              <a:t>https://bit.ly/3F8KZcv</a:t>
            </a:r>
            <a:r>
              <a:rPr kumimoji="0" lang="zh-TW" altLang="zh-TW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31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簡報_V3.pptx" id="{17EAD73D-B8F8-43B4-A6AB-5755C07CEA05}" vid="{FF7D09A4-BC53-4613-ABD2-8FB1B546D48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UP04_2008_03</Template>
  <TotalTime>273</TotalTime>
  <Words>571</Words>
  <Application>Microsoft Office PowerPoint</Application>
  <PresentationFormat>寬螢幕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產業實習</vt:lpstr>
      <vt:lpstr>課程內容</vt:lpstr>
      <vt:lpstr>實習單位 (系所薦送)</vt:lpstr>
      <vt:lpstr>台美檢測（檢測與品質控管） </vt:lpstr>
      <vt:lpstr>研究機構 (自行申請)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NTNUCHEM</cp:lastModifiedBy>
  <cp:revision>12</cp:revision>
  <dcterms:created xsi:type="dcterms:W3CDTF">2025-02-19T08:08:03Z</dcterms:created>
  <dcterms:modified xsi:type="dcterms:W3CDTF">2025-03-25T03:30:30Z</dcterms:modified>
</cp:coreProperties>
</file>